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3" r:id="rId5"/>
    <p:sldId id="261" r:id="rId6"/>
    <p:sldId id="262" r:id="rId7"/>
    <p:sldId id="258" r:id="rId8"/>
    <p:sldId id="25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9AAF-0791-4C13-A0CB-4C4C892C6BD0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61F2-B272-4A7E-B575-AE435154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532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9AAF-0791-4C13-A0CB-4C4C892C6BD0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61F2-B272-4A7E-B575-AE435154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0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9AAF-0791-4C13-A0CB-4C4C892C6BD0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61F2-B272-4A7E-B575-AE435154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354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9AAF-0791-4C13-A0CB-4C4C892C6BD0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61F2-B272-4A7E-B575-AE435154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39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9AAF-0791-4C13-A0CB-4C4C892C6BD0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61F2-B272-4A7E-B575-AE435154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297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9AAF-0791-4C13-A0CB-4C4C892C6BD0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61F2-B272-4A7E-B575-AE435154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414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9AAF-0791-4C13-A0CB-4C4C892C6BD0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61F2-B272-4A7E-B575-AE435154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759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9AAF-0791-4C13-A0CB-4C4C892C6BD0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61F2-B272-4A7E-B575-AE435154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884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9AAF-0791-4C13-A0CB-4C4C892C6BD0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61F2-B272-4A7E-B575-AE435154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925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9AAF-0791-4C13-A0CB-4C4C892C6BD0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61F2-B272-4A7E-B575-AE435154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496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9AAF-0791-4C13-A0CB-4C4C892C6BD0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61F2-B272-4A7E-B575-AE435154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6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79AAF-0791-4C13-A0CB-4C4C892C6BD0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F61F2-B272-4A7E-B575-AE4351549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987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Why is this domain project valuable and exciting?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622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1997839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  <a:r>
              <a:rPr lang="en-US" sz="2400" dirty="0" smtClean="0"/>
              <a:t> 30 </a:t>
            </a:r>
            <a:r>
              <a:rPr lang="en-US" sz="2400" dirty="0"/>
              <a:t>years ago, only 8 percent of 13-year-olds and 9 percent of 17-year-olds said that they “hardly ever” or never read for pleasure. Today, 22 percent of 13-year-olds and 27 percent of 17-year-olds say </a:t>
            </a:r>
            <a:r>
              <a:rPr lang="en-US" sz="2400" dirty="0" smtClean="0"/>
              <a:t>that they hardly ever or never read for pleasure</a:t>
            </a:r>
            <a:r>
              <a:rPr lang="en-US" sz="2400" dirty="0" smtClean="0"/>
              <a:t>. –Common Media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7826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185934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The report suggests the average American consumes 34 gigabytes of content and 100,000 words of information in a single day. (Leo Tolstoy’s “War and Peace” is only 460,000 words long</a:t>
            </a:r>
            <a:r>
              <a:rPr lang="en-US" dirty="0" smtClean="0"/>
              <a:t>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66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1888913"/>
            <a:ext cx="6096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This doesn’t mean we read 100,000 words a day — it means that 100,000 words cross our eyes and ears in a single 24-hour period. </a:t>
            </a:r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                                          –</a:t>
            </a:r>
            <a:r>
              <a:rPr lang="en-US" sz="2400" dirty="0"/>
              <a:t>Nick </a:t>
            </a:r>
            <a:r>
              <a:rPr lang="en-US" sz="2400" dirty="0" err="1"/>
              <a:t>Bilten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60898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cial-media-overload.png (926×500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-16959263"/>
            <a:ext cx="8820150" cy="4763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31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-35a9ba04de6c3c71adb4ec1169bcd5f6-sales_cartoon_sales_training_firehose.jpg (737×51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09600"/>
            <a:ext cx="7019925" cy="486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932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then there’s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Average mobile phone user will send 2 million words via text in their lifetime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1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Average mobile phone user will send 2 million words via text in their </a:t>
            </a:r>
            <a:r>
              <a:rPr lang="en-US" dirty="0" smtClean="0"/>
              <a:t>lifetime</a:t>
            </a:r>
          </a:p>
          <a:p>
            <a:r>
              <a:rPr lang="en-US" dirty="0" smtClean="0"/>
              <a:t>Facebook, twitter, blogging—they’re writing all the time!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30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116</Words>
  <Application>Microsoft Office PowerPoint</Application>
  <PresentationFormat>On-screen Show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Why is this domain project valuable and exciting?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And then there’s writing</vt:lpstr>
      <vt:lpstr>PowerPoint Presentation</vt:lpstr>
    </vt:vector>
  </TitlesOfParts>
  <Company>Emory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is this domain project valuable and exciting?</dc:title>
  <dc:creator>Loflin, Christine</dc:creator>
  <cp:lastModifiedBy>Loflin, Christine</cp:lastModifiedBy>
  <cp:revision>4</cp:revision>
  <dcterms:created xsi:type="dcterms:W3CDTF">2014-05-13T21:35:24Z</dcterms:created>
  <dcterms:modified xsi:type="dcterms:W3CDTF">2014-05-13T22:08:01Z</dcterms:modified>
</cp:coreProperties>
</file>